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E2C6-1377-4D7C-8077-6031854DB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30289-B41F-47B1-925C-B1E6E6C62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877B9-A41C-431A-86AD-C6CD8310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F9E1-188D-41A0-A2BA-62BC315D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2F342-332E-431A-BFDD-2500DF8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887B-E103-4636-87A5-3B8433C5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FB7E5-7568-49E0-8D50-629D2385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77F50-CD22-486F-96A3-892A0D50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0DFDC-109F-4F1F-BD1E-6E38AAE8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8445-7BA8-46CC-A0C4-7080409C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C70FC-CC81-47B6-AE0F-D15F6CBD0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8242B-7946-4902-99B5-A3CABF802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7B491-2ABC-4F53-8991-8BC8F71A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CC47B-6D97-47D5-95E0-A177DE2D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7AE9-6BED-4545-A219-1EE25D62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B7EC-5883-4A59-9957-6BA90950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F4557-8EFA-4AB0-96B7-66AEE7FD6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FC86-5F88-4957-A8DA-43121C9C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66FFE-F4C6-4CFD-A3B6-9E8BA58C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AC641-EFE8-4225-869A-4F8E039E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FABC-A431-41F5-B020-41D58FC9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24910-72B2-43C5-A841-4BDE9895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B53B4-7C84-4F7D-A4B9-7BB33053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547B-88ED-49F3-A56D-456D9C70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BCAB-C959-4B93-8EA0-2BD7DDAC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FCB-62F7-4D3C-B84F-266BAE32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9B1B-0E15-4317-98A9-4453918D6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5F799-24E5-4707-BB0B-4B27389A6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2EC7D-2D55-4889-ADA9-E5BC8D01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6FD1-9668-4921-94E1-35E0A0D2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3D4BA-8EB6-4322-AD02-D984F50C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5E39-0700-4790-8304-3D3F341D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916D-C2EE-4BE2-A6FC-F63A9B625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46288-8C5E-416E-AD5F-D65190779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B6F23-6D3E-4CED-86DA-35504F8B5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09DCD-289E-453F-871D-286429E5D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192C5-9F17-469A-B94A-970C088E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8F323-1D0F-48C5-876C-815CDE5E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83673-63C9-4751-B91C-DA88A788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F244-7012-4F5B-84FB-2D87EA7E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B6BF6-2215-4EC1-839C-5FFEA7F3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9D5CA-772C-4A5F-90A8-B104092B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3A063-F21A-4831-8265-2324EDF4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56147-4544-41B4-AB13-B88238AF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3A771-506E-45CF-AB8B-503A8628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CF133-EC40-4DFF-9FCF-055D4B7F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3C3A-4D24-4AD1-9D68-A6F358A1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A37D-4464-4C91-A4EF-2710B5B6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39002-E90C-4447-B0B6-524AA3F81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F1A4D-C650-41FC-B7D3-9F2B8FEB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125B4-0BDD-4CDA-BD1D-CAF89C62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7C695-E239-431B-AF5A-6B4E3AB0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E8B3-7CDC-4509-9AC5-7F990573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4CD56-2BFE-4105-BCB7-382198C3E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5A748-3485-4825-83D5-C25E32630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5A96A-C1A7-4B04-A400-E9D5B5B7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04EE9-A0CB-4188-BB7C-E94DF5EC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D2EF4-C5D6-421B-8CD9-422B7634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4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1A79C-CD87-436D-A526-7B0DDF34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F8BB-3C1B-46FF-B997-9B7A122A6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DFEBB-9691-4CF4-959E-1EED6365B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1E3-20FA-4556-86CD-0373371946D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8FE1-DEE8-4DBB-9701-B6101D8FC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FDC75-EE2E-4212-BEE2-E3AF7C328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52AC-3E39-45F5-95B9-3430C270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25AB-8F58-456A-9189-FECA66D09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F6DB3-6152-4A71-AF6A-0520D0785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82" y="109182"/>
            <a:ext cx="11941791" cy="663281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Sample 13-S Learning Unit</a:t>
            </a: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Habit-of-Heart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Unity</a:t>
            </a:r>
            <a:b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Challenge: Water for Life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C9073F-1671-45D6-BD82-89350005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FCLA">
            <a:extLst>
              <a:ext uri="{FF2B5EF4-FFF2-40B4-BE49-F238E27FC236}">
                <a16:creationId xmlns:a16="http://schemas.microsoft.com/office/drawing/2014/main" id="{156A8C59-C117-4FA3-965D-D0F262DD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1" y="566382"/>
            <a:ext cx="536437" cy="7360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ildren celebrating on a court">
            <a:extLst>
              <a:ext uri="{FF2B5EF4-FFF2-40B4-BE49-F238E27FC236}">
                <a16:creationId xmlns:a16="http://schemas.microsoft.com/office/drawing/2014/main" id="{E96512B0-E6E9-424F-985C-EFA302C2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54" y="3249310"/>
            <a:ext cx="3729490" cy="24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3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A7A57C86-9C54-42C9-B1AD-15A54A98D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8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6F67E-8BF7-42F8-A47B-8A556EA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Sing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99BC9-DCF1-4B93-ACE3-F4D4150A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Projects incorporate music to advocate, educate or inspire</a:t>
            </a:r>
          </a:p>
        </p:txBody>
      </p:sp>
    </p:spTree>
    <p:extLst>
      <p:ext uri="{BB962C8B-B14F-4D97-AF65-F5344CB8AC3E}">
        <p14:creationId xmlns:p14="http://schemas.microsoft.com/office/powerpoint/2010/main" val="366137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EACA2-EF67-405D-8835-2A29711A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>
                <a:solidFill>
                  <a:schemeClr val="bg1"/>
                </a:solidFill>
              </a:rPr>
              <a:t>Standardize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75D95-E305-4A2D-845E-FC2EAB823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Integrate the academic requirements and standards in your national syllabus</a:t>
            </a:r>
          </a:p>
        </p:txBody>
      </p:sp>
      <p:pic>
        <p:nvPicPr>
          <p:cNvPr id="4" name="Picture 3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B947EA3B-48C8-429E-B0C2-54ADA86A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r="2" b="19151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BBF01-EA40-4AFA-9DF7-3D6C3485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3F2E2-2959-4A52-AB69-B103AD6BD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Students teach, serve, uplift problem-solve, or transform the community based on the theme.</a:t>
            </a:r>
          </a:p>
        </p:txBody>
      </p:sp>
      <p:pic>
        <p:nvPicPr>
          <p:cNvPr id="5" name="Picture 4" descr="A picture containing grass, outdoor, person, posing&#10;&#10;Description automatically generated">
            <a:extLst>
              <a:ext uri="{FF2B5EF4-FFF2-40B4-BE49-F238E27FC236}">
                <a16:creationId xmlns:a16="http://schemas.microsoft.com/office/drawing/2014/main" id="{DA6C1379-5283-4237-B5E9-C005656B5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" r="3" b="23517"/>
          <a:stretch/>
        </p:blipFill>
        <p:spPr bwMode="auto"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  <a:noFill/>
        </p:spPr>
      </p:pic>
      <p:pic>
        <p:nvPicPr>
          <p:cNvPr id="6" name="Picture 5" descr="A group of people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E27BADDE-CAA6-4F76-98B9-8814811A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r="33556"/>
          <a:stretch/>
        </p:blipFill>
        <p:spPr bwMode="auto"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noFill/>
        </p:spPr>
      </p:pic>
      <p:pic>
        <p:nvPicPr>
          <p:cNvPr id="4" name="Picture 3" descr="A group of children holding signs&#10;&#10;Description automatically generated with medium confidence">
            <a:extLst>
              <a:ext uri="{FF2B5EF4-FFF2-40B4-BE49-F238E27FC236}">
                <a16:creationId xmlns:a16="http://schemas.microsoft.com/office/drawing/2014/main" id="{99A2E5AF-8D77-4BD2-AAEC-7B7F74FD8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5728" b="-3"/>
          <a:stretch/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noFill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96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B0EA7ED1-A33A-4C55-BDF3-1CEFEBB83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9707" b="1"/>
          <a:stretch/>
        </p:blipFill>
        <p:spPr bwMode="auto">
          <a:xfrm>
            <a:off x="1" y="0"/>
            <a:ext cx="12191999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D5291-9EBA-4905-B871-3002CF7F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6" y="325549"/>
            <a:ext cx="7042244" cy="50441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Send 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D9A4-CA8C-4B00-8879-184C9938B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61" y="5581934"/>
            <a:ext cx="8980227" cy="950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Send research-based wisdom exchanges to schools, advocacy letters to officials or correspondence that honor someone for the habit-of-heart</a:t>
            </a:r>
          </a:p>
        </p:txBody>
      </p:sp>
    </p:spTree>
    <p:extLst>
      <p:ext uri="{BB962C8B-B14F-4D97-AF65-F5344CB8AC3E}">
        <p14:creationId xmlns:p14="http://schemas.microsoft.com/office/powerpoint/2010/main" val="135792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A2230-B9D1-47F3-877A-C04B9355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Sustain 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2883-20BE-4C5D-85B0-1BF6A9C6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Celebrate community benefits and commit to practice the habit-of-heart</a:t>
            </a:r>
          </a:p>
        </p:txBody>
      </p:sp>
      <p:pic>
        <p:nvPicPr>
          <p:cNvPr id="4" name="Picture 3" descr="A picture containing person, outdoor, grass, child&#10;&#10;Description automatically generated">
            <a:extLst>
              <a:ext uri="{FF2B5EF4-FFF2-40B4-BE49-F238E27FC236}">
                <a16:creationId xmlns:a16="http://schemas.microsoft.com/office/drawing/2014/main" id="{E9A99465-1ED6-4A1E-8CB5-E70E218F94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7104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7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ild washing hands">
            <a:extLst>
              <a:ext uri="{FF2B5EF4-FFF2-40B4-BE49-F238E27FC236}">
                <a16:creationId xmlns:a16="http://schemas.microsoft.com/office/drawing/2014/main" id="{162CD058-AADA-4917-860B-C57B72F9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4AA8E-1020-4779-8A64-0D52A94C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Sense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B3E9-4669-42E7-BB21-0AAED8C15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Introduce the theme </a:t>
            </a:r>
            <a:r>
              <a:rPr lang="en-US">
                <a:solidFill>
                  <a:srgbClr val="FFFFFF"/>
                </a:solidFill>
              </a:rPr>
              <a:t>and habit-of-heart </a:t>
            </a:r>
            <a:r>
              <a:rPr lang="en-US" dirty="0">
                <a:solidFill>
                  <a:srgbClr val="FFFFFF"/>
                </a:solidFill>
              </a:rPr>
              <a:t>through the senses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9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C3641E37-B470-43F1-9638-8A5DEFF4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8" r="857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FAEB3-8DE6-4237-8E0B-FA8741F5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2. See it. 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29E61-D89F-4CC8-9710-E1DD3FE40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/>
            <a:r>
              <a:rPr lang="en-US" sz="7200" dirty="0">
                <a:solidFill>
                  <a:srgbClr val="FFFFFF"/>
                </a:solidFill>
                <a:latin typeface="Cooper Black" panose="0208090404030B020404" pitchFamily="18" charset="0"/>
              </a:rPr>
              <a:t>Unity</a:t>
            </a:r>
          </a:p>
        </p:txBody>
      </p:sp>
    </p:spTree>
    <p:extLst>
      <p:ext uri="{BB962C8B-B14F-4D97-AF65-F5344CB8AC3E}">
        <p14:creationId xmlns:p14="http://schemas.microsoft.com/office/powerpoint/2010/main" val="361798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clapping hands">
            <a:extLst>
              <a:ext uri="{FF2B5EF4-FFF2-40B4-BE49-F238E27FC236}">
                <a16:creationId xmlns:a16="http://schemas.microsoft.com/office/drawing/2014/main" id="{FB88B482-475C-499C-9286-595B2D233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041B3-891A-45D6-95C2-372AA455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Say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B874-D61A-4519-BD49-FDA2CB1F8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Clap the syllables of the habit-of-heart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60494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2B549-875A-48F1-AEB1-F99C0E68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Shape it.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Draw a shape around the word that conveys its meaning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63F1A-2726-4FD5-9B4E-68C82DB0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6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U-NI-TY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F0BF9-7473-41C0-ACC7-6C4D0A40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12158"/>
            <a:ext cx="5608320" cy="5789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0B70E-F890-44C1-BAD5-3B920AA6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Symbolize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1F3D-8172-41B2-9071-58E3E87B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Example: </a:t>
            </a:r>
            <a:r>
              <a:rPr lang="en-US" dirty="0">
                <a:solidFill>
                  <a:srgbClr val="FFFFFF"/>
                </a:solidFill>
              </a:rPr>
              <a:t>H2O 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molecule in a   watershed </a:t>
            </a:r>
          </a:p>
        </p:txBody>
      </p:sp>
      <p:pic>
        <p:nvPicPr>
          <p:cNvPr id="4" name="Picture 3" descr="Students playing at a schoolyard during the break time">
            <a:extLst>
              <a:ext uri="{FF2B5EF4-FFF2-40B4-BE49-F238E27FC236}">
                <a16:creationId xmlns:a16="http://schemas.microsoft.com/office/drawing/2014/main" id="{6725C527-6469-44E8-9F91-4AD1DD2D5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4998"/>
            <a:ext cx="5608320" cy="37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 sitting on rug at school">
            <a:extLst>
              <a:ext uri="{FF2B5EF4-FFF2-40B4-BE49-F238E27FC236}">
                <a16:creationId xmlns:a16="http://schemas.microsoft.com/office/drawing/2014/main" id="{BE676328-9076-4721-8F53-8FFD1993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33835-A466-47E6-9C66-FC5E00E9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Synchronize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93B9-D6B4-49DC-9629-79B6414E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Pitch and rhythm of the habit create a tradition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21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2A4DAFB-2317-4C46-B2E9-D5A3F160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1" b="13757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05039-7BBD-40B7-8D3F-AFEC4F07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Show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3A7B2-9E01-4328-8BC6-311F2B8F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7327" y="4156276"/>
            <a:ext cx="6050315" cy="20616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Role play exercises that foreshadow or prep for upcoming project and instill the habit-of-heart</a:t>
            </a:r>
          </a:p>
        </p:txBody>
      </p:sp>
    </p:spTree>
    <p:extLst>
      <p:ext uri="{BB962C8B-B14F-4D97-AF65-F5344CB8AC3E}">
        <p14:creationId xmlns:p14="http://schemas.microsoft.com/office/powerpoint/2010/main" val="76272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83DD284-3AB1-404C-AB19-C67D62086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-1" b="2205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D22EB-9E63-43F9-8DDD-3D5E4CB0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Storytell 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E1AA8-2DA4-4227-A417-0177781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Teach the habit-of-heart through literature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1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189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Times New Roman</vt:lpstr>
      <vt:lpstr>Office Theme</vt:lpstr>
      <vt:lpstr> </vt:lpstr>
      <vt:lpstr>1. Sense it.</vt:lpstr>
      <vt:lpstr>2. See it.  </vt:lpstr>
      <vt:lpstr>Say it.</vt:lpstr>
      <vt:lpstr>Shape it.  Draw a shape around the word that conveys its meaning</vt:lpstr>
      <vt:lpstr>Symbolize it.</vt:lpstr>
      <vt:lpstr>Synchronize it.</vt:lpstr>
      <vt:lpstr>Show it.</vt:lpstr>
      <vt:lpstr>Storytell it. </vt:lpstr>
      <vt:lpstr>Sing it.</vt:lpstr>
      <vt:lpstr>Standardize it.</vt:lpstr>
      <vt:lpstr>Share it.</vt:lpstr>
      <vt:lpstr>Send it. </vt:lpstr>
      <vt:lpstr>Sustain 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Teresa Langness</dc:creator>
  <cp:lastModifiedBy>Teresa Langness</cp:lastModifiedBy>
  <cp:revision>4</cp:revision>
  <dcterms:created xsi:type="dcterms:W3CDTF">2022-02-08T08:56:40Z</dcterms:created>
  <dcterms:modified xsi:type="dcterms:W3CDTF">2022-02-08T16:04:35Z</dcterms:modified>
</cp:coreProperties>
</file>